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1" r:id="rId3"/>
    <p:sldId id="263" r:id="rId4"/>
    <p:sldId id="260" r:id="rId5"/>
    <p:sldId id="256" r:id="rId6"/>
    <p:sldId id="258" r:id="rId7"/>
    <p:sldId id="259" r:id="rId8"/>
    <p:sldId id="262" r:id="rId9"/>
    <p:sldId id="266" r:id="rId10"/>
    <p:sldId id="274" r:id="rId11"/>
    <p:sldId id="275" r:id="rId12"/>
    <p:sldId id="278" r:id="rId13"/>
    <p:sldId id="279" r:id="rId14"/>
    <p:sldId id="27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86323" autoAdjust="0"/>
  </p:normalViewPr>
  <p:slideViewPr>
    <p:cSldViewPr>
      <p:cViewPr>
        <p:scale>
          <a:sx n="70" d="100"/>
          <a:sy n="70" d="100"/>
        </p:scale>
        <p:origin x="-1992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381" y="797803"/>
            <a:ext cx="845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/>
              <a:t>      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  </a:t>
            </a:r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 қазыналық кәсіпорын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№ 8 «Ақбота» </a:t>
            </a:r>
            <a:r>
              <a:rPr lang="kk-KZ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санаторлық  бөбекжай-бақшасы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73272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Жаңашыл педагог жарқын болашақ кепілі</a:t>
            </a:r>
          </a:p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«Үздік креативті педагог»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570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94928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84432"/>
            <a:ext cx="7868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адамшылдығы -жақсы ұстаздан болады.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Абай Құнанбаев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867" y="5672281"/>
            <a:ext cx="8530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 санатты тәрбиеші: Избасарова Райхан Маңғыбайқызы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Жанар\Desktop\20180111_163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15429"/>
            <a:ext cx="4680519" cy="493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867" y="289121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Вариативтік компонент </a:t>
            </a:r>
          </a:p>
          <a:p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«Туған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өлкені біл және </a:t>
            </a:r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аяла»</a:t>
            </a:r>
            <a:endParaRPr lang="kk-KZ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«Жануарлар әлемі»</a:t>
            </a:r>
          </a:p>
        </p:txBody>
      </p:sp>
    </p:spTree>
    <p:extLst>
      <p:ext uri="{BB962C8B-B14F-4D97-AF65-F5344CB8AC3E}">
        <p14:creationId xmlns:p14="http://schemas.microsoft.com/office/powerpoint/2010/main" val="164213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ізденгіш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болуы,ойлай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білуі,қандай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болсын,бар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ынтасымен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В. Маяковский</a:t>
            </a:r>
            <a:endParaRPr lang="ru-RU" sz="2400" b="1" i="1" dirty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237312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 мұғалімі:Нугманова Галия Ниязгуловна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office.office-ПК\Desktop\Р.Манг.Слайд\Галя Н.фотки\20180115_092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6" y="1520788"/>
            <a:ext cx="46805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2009" y="29655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 Коммуникация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Орыс тілі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«Зимующие птицы»</a:t>
            </a:r>
          </a:p>
        </p:txBody>
      </p:sp>
    </p:spTree>
    <p:extLst>
      <p:ext uri="{BB962C8B-B14F-4D97-AF65-F5344CB8AC3E}">
        <p14:creationId xmlns:p14="http://schemas.microsoft.com/office/powerpoint/2010/main" val="141566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03244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6093296"/>
            <a:ext cx="871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санатты тәрбиеші: Кушкалиева Жансулу Ахметжанқызы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00" y="30097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 Таным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Құрастыру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«Құстың ұясы»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627" y="188640"/>
            <a:ext cx="8760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Тек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 тәрбиеші ғана,жақсы ұстаз бола алады.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В.Л Сухомлинский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1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647" y="1268760"/>
            <a:ext cx="4355833" cy="48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6121768"/>
            <a:ext cx="83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–дефектолог: Меғданова Ақбаян Қайратқызы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313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 Коммуникация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Сөйлеуді дамыту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«Құстар біздің досымыз»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688" y="90171"/>
            <a:ext cx="8719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адамшылдығы -жақсы ұстаздан болады.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Абай Құнанбаев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3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36547"/>
            <a:ext cx="940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 жаңадан пайда болып келе жатқан нәзік өсімдіктің бағбаны.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В.И.Менделеев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96" y="5805264"/>
            <a:ext cx="9001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 санатты саз жетекшісі:Масягутова Инга Вахитовна</a:t>
            </a:r>
            <a:endParaRPr lang="kk-KZ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27" y="24977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 Шығармашылық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Музыка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Покормите птиц зимой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Picture 5" descr="C:\Users\User\Desktop\Инга\20180118_1052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1"/>
          <a:stretch/>
        </p:blipFill>
        <p:spPr bwMode="auto">
          <a:xfrm>
            <a:off x="4427984" y="1436876"/>
            <a:ext cx="4536504" cy="480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ffice.office-ПК\Desktop\Мадонна ашык сабак\20180119_0909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90" y="918194"/>
            <a:ext cx="50405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65278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 Коммуникация 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Көркем әдебиет 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«Сары үрпек балапан»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16530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санатты тәрбиеші: Давлетова  Гуляйым  Насіпқалиқызы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214567"/>
            <a:ext cx="8802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Баланың бойындағы үйрену құмарлығын оятқан адам-ең жақсы мұғалім.</a:t>
            </a:r>
          </a:p>
          <a:p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А.Фейдерант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0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60648"/>
            <a:ext cx="871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 үлгі өнеге,тәрбие көрсеткенде ғана,адамның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қолы биік арманға жетеді.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С.Цвейг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619" y="6266929"/>
            <a:ext cx="878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І-санатты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тәрбиеші :  УразалинаГулбану Насырқызы</a:t>
            </a:r>
            <a:endParaRPr lang="kk-KZ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aser\Desktop\Достық\IMG-20171121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88840"/>
            <a:ext cx="4901743" cy="350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182619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саласы:Әлеумет     </a:t>
            </a:r>
            <a:endParaRPr lang="kk-KZ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Өзін-өзі тану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«Достық көмек»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255391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І-санатты  тәрбиеші: Тулегенова Айжан Қажымұратқызы</a:t>
            </a:r>
            <a:endParaRPr lang="kk-KZ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5321763" cy="41764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3528" y="2505670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Вариативтік компонент. «Ертегілер елінде» 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kk-KZ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Құмырсқа мен көгершін» әңгімесі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Баланың бойындағы үйрену құмарлығын оятқан адам-ең жақсы мұғалім.</a:t>
            </a:r>
          </a:p>
          <a:p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А.Фейдерант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33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852936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955" y="428471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Егер мұғалім өз бойына, өз ісіне,шәкірттеріне деген 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сүйіспеншілікті жинақтаса,ол нағыз ұстаз.</a:t>
            </a:r>
          </a:p>
          <a:p>
            <a:pPr algn="ctr"/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Лев Толстой.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672" y="5733256"/>
            <a:ext cx="8597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Жоғары санатты тәрбиеші:Куспангалиева Лена зайырқызы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Office\Desktop\фото\20171122_1002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3"/>
          <a:stretch/>
        </p:blipFill>
        <p:spPr bwMode="auto">
          <a:xfrm>
            <a:off x="3995936" y="1792270"/>
            <a:ext cx="487854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670839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 «Әлеумет»</a:t>
            </a:r>
          </a:p>
          <a:p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Экология негіздері      </a:t>
            </a:r>
            <a:endParaRPr lang="kk-KZ" sz="2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kk-KZ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 тіршілігі</a:t>
            </a:r>
            <a:r>
              <a:rPr lang="kk-KZ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052432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00479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Ұстаз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талантты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Шәкірті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талапты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даналығы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890" y="594928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І-санатты тәрбиеші:Кузембаева Дина Жанаділқызы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348880"/>
            <a:ext cx="4932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office\Desktop\интернат, ата-анамен жумыс\20171121_1627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11515" b="12424"/>
          <a:stretch/>
        </p:blipFill>
        <p:spPr bwMode="auto">
          <a:xfrm>
            <a:off x="3859425" y="1988840"/>
            <a:ext cx="5112568" cy="33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890" y="2548935"/>
            <a:ext cx="41381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Вариативтік компонент. «Ертегілер елінде» 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Тақырыбы: «Құмырсқа мен көгершін» ертегісі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2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949280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6632"/>
            <a:ext cx="8012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адамшылдығы -жақсы ұстаздан болады.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Абай Құнанбаев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698" y="5549170"/>
            <a:ext cx="85947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І-санатты тәрбиеші:   Уразалина Айкен Батырханқызы</a:t>
            </a:r>
            <a:endParaRPr lang="kk-KZ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Нуржан\Desktop\фото 6 топ\IMG-20171215-WA0023.jpg"/>
          <p:cNvPicPr>
            <a:picLocks noChangeAspect="1" noChangeArrowheads="1"/>
          </p:cNvPicPr>
          <p:nvPr/>
        </p:nvPicPr>
        <p:blipFill rotWithShape="1">
          <a:blip r:embed="rId2" cstate="print"/>
          <a:srcRect l="8201" r="23222" b="38018"/>
          <a:stretch/>
        </p:blipFill>
        <p:spPr bwMode="auto">
          <a:xfrm>
            <a:off x="3779912" y="1063994"/>
            <a:ext cx="5158854" cy="46692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7698" y="2473508"/>
            <a:ext cx="380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саласы:“Шығармашылық”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Сурет 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«Аспан»</a:t>
            </a:r>
          </a:p>
        </p:txBody>
      </p:sp>
    </p:spTree>
    <p:extLst>
      <p:ext uri="{BB962C8B-B14F-4D97-AF65-F5344CB8AC3E}">
        <p14:creationId xmlns:p14="http://schemas.microsoft.com/office/powerpoint/2010/main" val="148631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4745" y="5661248"/>
            <a:ext cx="9262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Орыс тілі мұғалімі: Джумаханова Куляш Юсупбекқызы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Баланың бойындағы үйрену құмарлығын оятқан адам-ең жақсы мұғалім.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А.Фейдерант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46414"/>
            <a:ext cx="5256584" cy="45028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128" y="27330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</a:t>
            </a:r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 саласы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”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Орыс тілі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«Мой  город»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246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589240"/>
            <a:ext cx="875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405" y="116632"/>
            <a:ext cx="7688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Тек жақсы тәрбиеші ғана,жақсы ұстаз бола алады.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В.Л Сухомлинский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58" y="1628800"/>
            <a:ext cx="4252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 саласы:“Таным”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ҰОҚ: Сенсорика </a:t>
            </a:r>
          </a:p>
          <a:p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kk-KZ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Ғажайып қорап</a:t>
            </a:r>
            <a:r>
              <a:rPr lang="kk-KZ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</a:p>
          <a:p>
            <a:endParaRPr lang="kk-KZ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488" y="5733256"/>
            <a:ext cx="861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 санатты  тәрбиеші  Куанышкалиева Мария Мухитовна</a:t>
            </a:r>
          </a:p>
        </p:txBody>
      </p:sp>
      <p:pic>
        <p:nvPicPr>
          <p:cNvPr id="7" name="Picture 4" descr="E:\DCIM\101MSDCF\DSC01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5316126" cy="42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4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70C0"/>
                </a:solidFill>
              </a:rPr>
              <a:t>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 </a:t>
            </a:r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болу-өз уақытыңды аямау,басқаның бақытын аялау.</a:t>
            </a:r>
          </a:p>
          <a:p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kk-KZ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</a:t>
            </a:r>
            <a:r>
              <a:rPr lang="kk-KZ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Руссо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012" y="18440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012" y="6021288"/>
            <a:ext cx="8928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Ағылшын тілі мұғалімі:Сұлтанғалиева Фариза Муханбатжанқызы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Admin\Desktop\IMG-20180118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91645"/>
            <a:ext cx="4824536" cy="485763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012" y="26369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саласы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Коммуникация</a:t>
            </a:r>
          </a:p>
          <a:p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:«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41100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492</Words>
  <Application>Microsoft Office PowerPoint</Application>
  <PresentationFormat>Экран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1</cp:lastModifiedBy>
  <cp:revision>50</cp:revision>
  <dcterms:created xsi:type="dcterms:W3CDTF">2015-02-20T10:41:40Z</dcterms:created>
  <dcterms:modified xsi:type="dcterms:W3CDTF">2018-01-30T07:15:06Z</dcterms:modified>
</cp:coreProperties>
</file>